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7" r:id="rId3"/>
    <p:sldId id="259" r:id="rId4"/>
    <p:sldId id="260" r:id="rId5"/>
    <p:sldId id="261" r:id="rId6"/>
    <p:sldId id="269" r:id="rId7"/>
    <p:sldId id="263" r:id="rId8"/>
    <p:sldId id="271" r:id="rId9"/>
    <p:sldId id="270" r:id="rId10"/>
    <p:sldId id="264" r:id="rId11"/>
    <p:sldId id="272" r:id="rId12"/>
    <p:sldId id="273" r:id="rId13"/>
    <p:sldId id="256" r:id="rId14"/>
    <p:sldId id="274" r:id="rId15"/>
    <p:sldId id="275" r:id="rId16"/>
    <p:sldId id="27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E7B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9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1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FEA58-32D1-614E-8298-C1C1EBE49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749AD-E85A-5C47-AFDA-D04114758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0FDDB-0150-F742-9E4B-5789E445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6797-8C6B-3C48-9130-5DA9F079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1ACCC-8195-F04A-AFAF-3080E5C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2707"/>
      </p:ext>
    </p:extLst>
  </p:cSld>
  <p:clrMapOvr>
    <a:masterClrMapping/>
  </p:clrMapOvr>
  <p:transition spd="slow" advTm="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5818-F36C-CB4E-B7A5-D5970201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5797E-CDA5-0D42-8946-C63BD1D51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8AB46-0460-7E4E-863B-B6554E38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7C84-77CE-694A-BB3D-78B45BDF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F4957-F64C-564E-8684-44862719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1254"/>
      </p:ext>
    </p:extLst>
  </p:cSld>
  <p:clrMapOvr>
    <a:masterClrMapping/>
  </p:clrMapOvr>
  <p:transition spd="slow" advTm="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C8C2E-A208-E541-B2A1-C9BC7C061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7B5A1-53B7-134C-A42D-712F0C70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AADB5-5E15-844B-A5FD-6A230C93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5E879-4C94-DF43-BBD0-E2606578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FCD93-7D13-1640-A12F-B3AFE2D1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07954"/>
      </p:ext>
    </p:extLst>
  </p:cSld>
  <p:clrMapOvr>
    <a:masterClrMapping/>
  </p:clrMapOvr>
  <p:transition spd="slow" advTm="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D2CD-647E-1748-B443-F476B2E7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F5254-EFCA-664D-AE84-0FE8F32C9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65A80-E3CA-5844-9BB6-BC1AF862B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BECCA-E99F-E34B-BA41-4CA2114B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E4F4B-C788-0B41-85B2-902C6991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71764"/>
      </p:ext>
    </p:extLst>
  </p:cSld>
  <p:clrMapOvr>
    <a:masterClrMapping/>
  </p:clrMapOvr>
  <p:transition spd="slow"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55A8-4AF4-BA45-A89B-4F19984D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367-BA1D-C942-A05E-3030AB86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1DDB3-EE0F-1441-947C-5A7F13612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8EFF2-E273-584B-B769-5C25621E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455B1-1B2C-1041-A0BC-2CD51397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1517"/>
      </p:ext>
    </p:extLst>
  </p:cSld>
  <p:clrMapOvr>
    <a:masterClrMapping/>
  </p:clrMapOvr>
  <p:transition spd="slow" advTm="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D94F-69E9-524D-99AE-E91EE811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D3DDF-A64F-A449-B1B0-AEE41D465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CD7C0-1D16-D341-8740-42741C94D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72FBD-314D-AA4B-A914-40B3B2CE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FEEA3-42B4-9242-8174-F9F06F30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384D4-A0A5-6543-AB67-4A2DFF2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61793"/>
      </p:ext>
    </p:extLst>
  </p:cSld>
  <p:clrMapOvr>
    <a:masterClrMapping/>
  </p:clrMapOvr>
  <p:transition spd="slow" advTm="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4F5F-6EBF-3A4A-A8BD-86561675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DC86B-F95D-B343-BFED-F3B31CCEA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FA5AE-01A3-964D-A6C3-C77AD1324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9DE6E-5B5B-4E41-B4E6-5F7116B7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1AE478-7790-F043-BEDA-37B14DC13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BFDAE-8ADD-674C-BD1F-137613A3C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122FA9-9E23-7940-8217-0F88FA17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BDBD0A-5933-6248-9171-FCDCAE50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31203"/>
      </p:ext>
    </p:extLst>
  </p:cSld>
  <p:clrMapOvr>
    <a:masterClrMapping/>
  </p:clrMapOvr>
  <p:transition spd="slow" advTm="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2E21-B728-784A-89B7-C83BB41C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D5540-1C5E-B746-903E-C5692359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B4DE8-6FEF-1B42-8EB7-9D885745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BA8E2-913D-E848-BFAC-EF4A9835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7540"/>
      </p:ext>
    </p:extLst>
  </p:cSld>
  <p:clrMapOvr>
    <a:masterClrMapping/>
  </p:clrMapOvr>
  <p:transition spd="slow" advTm="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15F69-F574-E249-9E30-FD24559C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CA109-B7DD-2441-B2CF-DDD9A1D57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0FF3B-0CAB-094B-9951-664218BC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7158"/>
      </p:ext>
    </p:extLst>
  </p:cSld>
  <p:clrMapOvr>
    <a:masterClrMapping/>
  </p:clrMapOvr>
  <p:transition spd="slow" advTm="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BEE7-AC4B-D14F-A9C7-84235C3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70FC5-82D8-C74F-A38B-BC172E41C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CB499-1E85-0B4B-9D9A-951312223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DE65D-F0BD-E642-8F3A-D5A9B8D3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8F5B9-B5A3-B640-A10A-A0D6C55B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4BE21-33F2-3642-8EF3-F9243F5C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2411"/>
      </p:ext>
    </p:extLst>
  </p:cSld>
  <p:clrMapOvr>
    <a:masterClrMapping/>
  </p:clrMapOvr>
  <p:transition spd="slow" advTm="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C5D8-2D15-A547-88B3-46980CF22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A3847-E9E4-AA4A-8F82-96D2C0A59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C1B17-80BD-A045-B2D0-7DE6DD0BE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A883C-D1EE-C949-AB97-223AE704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A6BDC-CBA9-764A-B2E5-0903931D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AE4A1-B3AE-674B-B219-1C65723F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96783"/>
      </p:ext>
    </p:extLst>
  </p:cSld>
  <p:clrMapOvr>
    <a:masterClrMapping/>
  </p:clrMapOvr>
  <p:transition spd="slow" advTm="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A23F54-7BE0-4047-916C-A0EF1562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13774-5D1A-7D45-9CBD-5F396B2EF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42B7-9F5B-7149-AD84-80C0B3493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32F65-F054-384A-BFC7-8B60F47B14D2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18A3C-E2F1-9945-B36B-280B0B1A5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2E917-50E9-D842-B02E-AE7BB70D4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1780F-FEEC-0C47-ABC0-4B877D37D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9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24.JPG"/><Relationship Id="rId18" Type="http://schemas.openxmlformats.org/officeDocument/2006/relationships/image" Target="../media/image48.png"/><Relationship Id="rId3" Type="http://schemas.openxmlformats.org/officeDocument/2006/relationships/image" Target="../media/image44.jpg"/><Relationship Id="rId21" Type="http://schemas.openxmlformats.org/officeDocument/2006/relationships/image" Target="../media/image50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.jpg"/><Relationship Id="rId25" Type="http://schemas.openxmlformats.org/officeDocument/2006/relationships/image" Target="../media/image26.jpg"/><Relationship Id="rId2" Type="http://schemas.openxmlformats.org/officeDocument/2006/relationships/image" Target="../media/image43.jpg"/><Relationship Id="rId16" Type="http://schemas.openxmlformats.org/officeDocument/2006/relationships/image" Target="../media/image47.png"/><Relationship Id="rId20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2.png"/><Relationship Id="rId24" Type="http://schemas.openxmlformats.org/officeDocument/2006/relationships/image" Target="../media/image51.jp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image" Target="../media/image12.png"/><Relationship Id="rId10" Type="http://schemas.openxmlformats.org/officeDocument/2006/relationships/image" Target="../media/image46.jpg"/><Relationship Id="rId19" Type="http://schemas.openxmlformats.org/officeDocument/2006/relationships/image" Target="../media/image19.png"/><Relationship Id="rId4" Type="http://schemas.openxmlformats.org/officeDocument/2006/relationships/image" Target="../media/image45.jpg"/><Relationship Id="rId9" Type="http://schemas.openxmlformats.org/officeDocument/2006/relationships/image" Target="../media/image41.jpg"/><Relationship Id="rId14" Type="http://schemas.openxmlformats.org/officeDocument/2006/relationships/image" Target="../media/image4.jp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33.jpg"/><Relationship Id="rId18" Type="http://schemas.openxmlformats.org/officeDocument/2006/relationships/image" Target="../media/image35.png"/><Relationship Id="rId3" Type="http://schemas.openxmlformats.org/officeDocument/2006/relationships/image" Target="../media/image5.jpg"/><Relationship Id="rId21" Type="http://schemas.openxmlformats.org/officeDocument/2006/relationships/image" Target="../media/image7.jpg"/><Relationship Id="rId7" Type="http://schemas.openxmlformats.org/officeDocument/2006/relationships/image" Target="../media/image29.JPG"/><Relationship Id="rId12" Type="http://schemas.openxmlformats.org/officeDocument/2006/relationships/image" Target="../media/image32.png"/><Relationship Id="rId17" Type="http://schemas.openxmlformats.org/officeDocument/2006/relationships/image" Target="../media/image13.jpg"/><Relationship Id="rId2" Type="http://schemas.openxmlformats.org/officeDocument/2006/relationships/image" Target="../media/image2.jpg"/><Relationship Id="rId16" Type="http://schemas.openxmlformats.org/officeDocument/2006/relationships/image" Target="../media/image55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53.jpg"/><Relationship Id="rId5" Type="http://schemas.openxmlformats.org/officeDocument/2006/relationships/image" Target="../media/image28.jpg"/><Relationship Id="rId15" Type="http://schemas.openxmlformats.org/officeDocument/2006/relationships/image" Target="../media/image34.jp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27.jpg"/><Relationship Id="rId9" Type="http://schemas.openxmlformats.org/officeDocument/2006/relationships/image" Target="../media/image30.JPG"/><Relationship Id="rId14" Type="http://schemas.openxmlformats.org/officeDocument/2006/relationships/image" Target="../media/image54.jpg"/><Relationship Id="rId22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40.jpg"/><Relationship Id="rId3" Type="http://schemas.openxmlformats.org/officeDocument/2006/relationships/image" Target="../media/image56.jpg"/><Relationship Id="rId7" Type="http://schemas.openxmlformats.org/officeDocument/2006/relationships/image" Target="../media/image15.jpg"/><Relationship Id="rId12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5" Type="http://schemas.openxmlformats.org/officeDocument/2006/relationships/image" Target="../media/image14.JPG"/><Relationship Id="rId10" Type="http://schemas.openxmlformats.org/officeDocument/2006/relationships/image" Target="../media/image59.jpg"/><Relationship Id="rId4" Type="http://schemas.openxmlformats.org/officeDocument/2006/relationships/image" Target="../media/image9.jpg"/><Relationship Id="rId9" Type="http://schemas.openxmlformats.org/officeDocument/2006/relationships/image" Target="../media/image58.jpg"/><Relationship Id="rId1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t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Relationship Id="rId9" Type="http://schemas.openxmlformats.org/officeDocument/2006/relationships/image" Target="../media/image6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tiff"/><Relationship Id="rId4" Type="http://schemas.openxmlformats.org/officeDocument/2006/relationships/image" Target="../media/image65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0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7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2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68F8-B0B4-0942-9481-15142628D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262140"/>
            <a:ext cx="9144000" cy="2387600"/>
          </a:xfrm>
        </p:spPr>
        <p:txBody>
          <a:bodyPr>
            <a:noAutofit/>
          </a:bodyPr>
          <a:lstStyle/>
          <a:p>
            <a:br>
              <a:rPr lang="en-US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br>
              <a:rPr lang="en-US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sz="4000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Thank you for attending the</a:t>
            </a:r>
            <a:br>
              <a:rPr lang="en-US" sz="4000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</a:br>
            <a:r>
              <a:rPr lang="en-US" sz="4000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22nd Annual</a:t>
            </a:r>
            <a:br>
              <a:rPr lang="en-US" sz="4000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STHupo" panose="02010800040101010101" pitchFamily="2" charset="-122"/>
                <a:cs typeface="Telugu MN" pitchFamily="2" charset="0"/>
              </a:rPr>
              <a:t>ACEC-SC/SCDOT</a:t>
            </a:r>
            <a:b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STHupo" panose="02010800040101010101" pitchFamily="2" charset="-122"/>
                <a:cs typeface="Telugu MN" pitchFamily="2" charset="0"/>
              </a:rPr>
            </a:br>
            <a: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STHupo" panose="02010800040101010101" pitchFamily="2" charset="-122"/>
                <a:cs typeface="Telugu MN" pitchFamily="2" charset="0"/>
              </a:rPr>
              <a:t>MEETING &amp; TRADE SHOW</a:t>
            </a:r>
            <a:endParaRPr lang="en-US" b="1" dirty="0">
              <a:latin typeface="Segoe Print" panose="02000800000000000000" pitchFamily="2" charset="0"/>
              <a:ea typeface="STHupo" panose="02010800040101010101" pitchFamily="2" charset="-122"/>
              <a:cs typeface="Telugu MN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5649740"/>
            <a:ext cx="9144000" cy="1208260"/>
          </a:xfrm>
        </p:spPr>
        <p:txBody>
          <a:bodyPr>
            <a:normAutofit fontScale="92500"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Segoe Print" panose="02000800000000000000" pitchFamily="2" charset="0"/>
                <a:cs typeface="Telugu MN" pitchFamily="2" charset="0"/>
              </a:rPr>
              <a:t>Columbia Metropolitan Convention Center</a:t>
            </a:r>
          </a:p>
          <a:p>
            <a:r>
              <a:rPr lang="en-US" sz="3600" dirty="0">
                <a:solidFill>
                  <a:schemeClr val="accent1"/>
                </a:solidFill>
                <a:latin typeface="Segoe Print" panose="02000800000000000000" pitchFamily="2" charset="0"/>
                <a:cs typeface="Telugu MN" pitchFamily="2" charset="0"/>
              </a:rPr>
              <a:t>December 3,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12F8F-9AE9-F94A-B774-2C3ABA1A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91" y="280664"/>
            <a:ext cx="10063415" cy="14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19305"/>
      </p:ext>
    </p:extLst>
  </p:cSld>
  <p:clrMapOvr>
    <a:masterClrMapping/>
  </p:clrMapOvr>
  <p:transition spd="slow" advTm="5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8190"/>
            <a:ext cx="12192000" cy="54004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C00"/>
                </a:solidFill>
                <a:latin typeface="American Typewriter" panose="02090604020004020304" pitchFamily="18" charset="77"/>
                <a:cs typeface="Telugu MN" pitchFamily="2" charset="0"/>
              </a:rPr>
              <a:t>Trade Show Exhibitors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CD558-0ABF-764D-8190-49109D55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47" y="1369760"/>
            <a:ext cx="1892300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7915D-7B66-FE47-85CD-52FC8209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408" y="1349513"/>
            <a:ext cx="2680277" cy="658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FE75F1-0DC9-1142-8597-9419C1D43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33" y="2385194"/>
            <a:ext cx="1437068" cy="972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FFC048-4483-9F47-A9C4-9352F9838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206" y="2360741"/>
            <a:ext cx="1957468" cy="8626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D023F2-0AE0-F24B-84F7-9FF1CDF63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036" y="3586762"/>
            <a:ext cx="1730184" cy="7700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3CE278-BAD7-E84F-9D6A-944BAF15A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875" y="2395940"/>
            <a:ext cx="2529839" cy="862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D35DB5-0D13-D64B-B4C7-B172CBE8B3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433" y="3506810"/>
            <a:ext cx="3719945" cy="9299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C37800-1947-DB4A-B290-518264AEA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6885" y="3420015"/>
            <a:ext cx="1086780" cy="10379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EF866C-B22B-384F-88B0-BAFA8409C2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6361" y="4659899"/>
            <a:ext cx="1117905" cy="8022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F25EBC3-8B2D-C044-A69B-0E0042AD3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395" y="4746206"/>
            <a:ext cx="3282952" cy="6315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DEA64B-E786-BA4E-8199-752BD723A8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4266" y="4803041"/>
            <a:ext cx="4991705" cy="6590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050D559-6ED3-5E49-86B0-8A048A096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9794" y="4746206"/>
            <a:ext cx="1563600" cy="8594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4625AA-9B19-1D4C-9FF7-28A89D5FFD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187" y="5820119"/>
            <a:ext cx="1562123" cy="8635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7DC30B3-9655-5442-90C8-E862E4DDDD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3174" y="5974183"/>
            <a:ext cx="2088445" cy="69333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F85921-6DCE-F642-9F87-B8795F86B4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507" y="1326308"/>
            <a:ext cx="1701484" cy="514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EA298D-628B-FD41-B915-6A6383E9C4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6166" y="56520"/>
            <a:ext cx="3734284" cy="554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6B3C5-7732-2240-83CF-DDAA3D39A5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0432" y="1258689"/>
            <a:ext cx="2519209" cy="754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67854-AA74-3642-98DB-BB67BB3D30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0734" y="1291829"/>
            <a:ext cx="1909860" cy="835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53D3D-95E1-1345-B724-FAAEAB906C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86283" y="2466060"/>
            <a:ext cx="2368297" cy="860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A5A39D-0FDA-E540-8913-D9B792532F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9395" y="2498631"/>
            <a:ext cx="2024402" cy="8319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2CC7CB-12FD-CD4D-BCE3-6AFB6BE574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529505"/>
            <a:ext cx="3177840" cy="71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DC28F9-E7B5-F14B-8D79-41EE44E0DD0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77466" y="5924694"/>
            <a:ext cx="2298700" cy="635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AD4873-9746-344C-B843-C8CA8FF248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64075" y="5803753"/>
            <a:ext cx="2278942" cy="949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179452-D0B1-1D44-A9AF-CECCC91F585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51846" y="5834366"/>
            <a:ext cx="1640500" cy="8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426"/>
      </p:ext>
    </p:extLst>
  </p:cSld>
  <p:clrMapOvr>
    <a:masterClrMapping/>
  </p:clrMapOvr>
  <p:transition spd="slow" advTm="5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8190"/>
            <a:ext cx="12192000" cy="54004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C00"/>
                </a:solidFill>
                <a:latin typeface="American Typewriter" panose="02090604020004020304" pitchFamily="18" charset="77"/>
                <a:cs typeface="Telugu MN" pitchFamily="2" charset="0"/>
              </a:rPr>
              <a:t>Trade Show Exhibitors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A298D-628B-FD41-B915-6A6383E9C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166" y="56520"/>
            <a:ext cx="3734284" cy="554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4C1B0-52A0-544D-A0E5-E84419369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9" y="1205095"/>
            <a:ext cx="4697409" cy="890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48AC63-AFE5-254F-B60F-827BD5CBA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299" y="1205094"/>
            <a:ext cx="2393685" cy="890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DEBC22-F652-F44A-A900-28C8E28D8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0" y="1178313"/>
            <a:ext cx="2595904" cy="9439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A7E542-6FCF-354E-BAB8-6FE845FC5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3400" y="1069271"/>
            <a:ext cx="949535" cy="1162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567752-8CA7-AD4E-A6FF-2D6A83444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53" y="2374900"/>
            <a:ext cx="2305050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5D8555-0C20-6849-9F70-43CF2BD6A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9638" y="2355850"/>
            <a:ext cx="1273628" cy="990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DA3131-C457-684F-8D0A-3DE606C3F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6166" y="2421747"/>
            <a:ext cx="4318667" cy="8675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CC394C-8347-4643-BF9B-705B25ADD8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6765" y="2483943"/>
            <a:ext cx="3314700" cy="635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CF9F48-0C0C-C040-80A1-5BC2E6BCAB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999" y="3606800"/>
            <a:ext cx="2698750" cy="8128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40BB394-9E06-B94A-9A01-C534185940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7818" y="3719664"/>
            <a:ext cx="4276166" cy="7000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ED115BC-D696-5D4E-A76F-C9C56E464A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618" y="3558467"/>
            <a:ext cx="1727735" cy="861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3C8338B-87C3-0F40-9DF4-44D9CD5AD2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6879" y="3558467"/>
            <a:ext cx="1453042" cy="9596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28B459-0363-C344-823E-1D6D0BBD79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164" y="4662302"/>
            <a:ext cx="1612900" cy="10867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F1CFCC5-3C61-C641-B896-881EA81A38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2574" y="4628166"/>
            <a:ext cx="1361124" cy="11957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C9BCB0D-7BE1-B64A-9756-F8B52BAFCD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2719" y="4792891"/>
            <a:ext cx="3727450" cy="80874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AE4DF18-1398-754E-AF69-1EB2A26268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61467" y="4679901"/>
            <a:ext cx="2857500" cy="10668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C41F5D7-16E9-FE48-985F-3BA4B6EC5C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5523" y="5940518"/>
            <a:ext cx="2473941" cy="82821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01474EC-D5A8-0D45-BD69-BCC9256B07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5398" y="5930977"/>
            <a:ext cx="2908300" cy="8473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53464E-997E-6045-8822-70FA26C3BD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01290" y="5911944"/>
            <a:ext cx="2628900" cy="78501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70B161C-1E4B-4C4E-A261-EEFB4B3B794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69163" y="5823883"/>
            <a:ext cx="963291" cy="9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25069"/>
      </p:ext>
    </p:extLst>
  </p:cSld>
  <p:clrMapOvr>
    <a:masterClrMapping/>
  </p:clrMapOvr>
  <p:transition spd="slow" advTm="5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8190"/>
            <a:ext cx="12192000" cy="54004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C00"/>
                </a:solidFill>
                <a:latin typeface="American Typewriter" panose="02090604020004020304" pitchFamily="18" charset="77"/>
                <a:cs typeface="Telugu MN" pitchFamily="2" charset="0"/>
              </a:rPr>
              <a:t>Trade Show Exhibitors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A298D-628B-FD41-B915-6A6383E9C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166" y="56520"/>
            <a:ext cx="3734284" cy="554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0ED86-F1FF-8F42-8FA8-DFC76685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12" y="1178233"/>
            <a:ext cx="1358900" cy="1207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94648-3919-1147-B995-4748FD413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206" y="1327798"/>
            <a:ext cx="2881106" cy="1003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549F7-CF4F-A848-B82B-339E58BD3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106" y="1327798"/>
            <a:ext cx="2908300" cy="986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E8034B-BC7E-4549-8D42-31531D41C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200" y="1358348"/>
            <a:ext cx="2118280" cy="925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9007E5-B5E9-0A40-8364-9979E16F1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88" y="2778393"/>
            <a:ext cx="3731184" cy="7510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2303D2-1129-E84B-8650-8A0FBF0B7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7700" y="2778393"/>
            <a:ext cx="2336800" cy="9006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B11191-067A-0149-86FE-F70995751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3300" y="2565400"/>
            <a:ext cx="1524000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D13195-B5D4-E841-8F50-9202A4023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4780" y="2778393"/>
            <a:ext cx="3107489" cy="9037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A1A7BA-0868-6147-BBC8-220356E41D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683" y="4071750"/>
            <a:ext cx="2306346" cy="11531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A0F89D-C092-B64C-9DB8-B45BEB5F07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2773" y="4195581"/>
            <a:ext cx="3408635" cy="9867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0B952B-14CC-7547-871B-4BF970BEB4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207" y="4173436"/>
            <a:ext cx="2594463" cy="10785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9DE33F-54C9-964E-B106-EFC0285BF9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6860" y="4142886"/>
            <a:ext cx="2293669" cy="1092101"/>
          </a:xfrm>
          <a:prstGeom prst="rect">
            <a:avLst/>
          </a:prstGeom>
        </p:spPr>
      </p:pic>
      <p:sp>
        <p:nvSpPr>
          <p:cNvPr id="48" name="Subtitle 2">
            <a:extLst>
              <a:ext uri="{FF2B5EF4-FFF2-40B4-BE49-F238E27FC236}">
                <a16:creationId xmlns:a16="http://schemas.microsoft.com/office/drawing/2014/main" id="{F3F16131-DBB3-C340-8C15-36A12DDA3C80}"/>
              </a:ext>
            </a:extLst>
          </p:cNvPr>
          <p:cNvSpPr txBox="1">
            <a:spLocks/>
          </p:cNvSpPr>
          <p:nvPr/>
        </p:nvSpPr>
        <p:spPr>
          <a:xfrm>
            <a:off x="0" y="5319023"/>
            <a:ext cx="12192000" cy="1538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American Typewriter" panose="02090604020004020304" pitchFamily="18" charset="77"/>
                <a:cs typeface="Telugu MN" pitchFamily="2" charset="0"/>
              </a:rPr>
              <a:t>Thanks again to our Exhibitors</a:t>
            </a:r>
          </a:p>
          <a:p>
            <a:r>
              <a:rPr lang="en-US" sz="3600" dirty="0">
                <a:latin typeface="American Typewriter" panose="02090604020004020304" pitchFamily="18" charset="77"/>
                <a:cs typeface="Telugu MN" pitchFamily="2" charset="0"/>
              </a:rPr>
              <a:t>(Please make sure you visit all of our exhibitors both upstairs and downstairs.)</a:t>
            </a:r>
          </a:p>
        </p:txBody>
      </p:sp>
    </p:spTree>
    <p:extLst>
      <p:ext uri="{BB962C8B-B14F-4D97-AF65-F5344CB8AC3E}">
        <p14:creationId xmlns:p14="http://schemas.microsoft.com/office/powerpoint/2010/main" val="2239305081"/>
      </p:ext>
    </p:extLst>
  </p:cSld>
  <p:clrMapOvr>
    <a:masterClrMapping/>
  </p:clrMapOvr>
  <p:transition spd="slow" advTm="5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13D8-4D8E-B14A-BAEB-104A93404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75357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Design Construction Partnership Legislative Reception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January 15, 2020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USC Alumni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C35C-3DF6-EA4B-B29C-3A27515C4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48232"/>
            <a:ext cx="12192000" cy="1655762"/>
          </a:xfrm>
        </p:spPr>
        <p:txBody>
          <a:bodyPr/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Save the Date: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9A7DF-9B44-AD4E-A4AF-99BAF138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57" y="165527"/>
            <a:ext cx="2525808" cy="1022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849BF6-9F6C-C243-920D-DAA501DE4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163" y="221093"/>
            <a:ext cx="1874837" cy="103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23DFA-10EB-664B-89A0-04D03AB55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707" y="133746"/>
            <a:ext cx="5140150" cy="1207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2D0CE1-A378-B644-8109-DDA6D997A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18" y="1515238"/>
            <a:ext cx="3275720" cy="788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BD553A-CC7B-EC4E-B72D-341017ED6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362" y="1603818"/>
            <a:ext cx="5532795" cy="764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6F11A-B79E-E648-8820-54E1BE210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636" y="1341041"/>
            <a:ext cx="1213211" cy="12659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E8CF2-E756-9D46-BE5B-9A8105DC0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18" y="4945226"/>
            <a:ext cx="2514600" cy="167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4775E8-D25A-534A-9871-3F0553EDF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782" y="4945226"/>
            <a:ext cx="2514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04015"/>
      </p:ext>
    </p:extLst>
  </p:cSld>
  <p:clrMapOvr>
    <a:masterClrMapping/>
  </p:clrMapOvr>
  <p:transition spd="slow" advTm="5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13D8-4D8E-B14A-BAEB-104A93404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02000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Engineering Excellence Awards Gala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February 4, 2020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USC Alumni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C35C-3DF6-EA4B-B29C-3A27515C4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46632"/>
            <a:ext cx="12192000" cy="455368"/>
          </a:xfrm>
        </p:spPr>
        <p:txBody>
          <a:bodyPr/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Save the Date: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1E1C5E-0FC6-9A40-8A7F-6E6CDC99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589" y="721091"/>
            <a:ext cx="4808821" cy="18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32899"/>
      </p:ext>
    </p:extLst>
  </p:cSld>
  <p:clrMapOvr>
    <a:masterClrMapping/>
  </p:clrMapOvr>
  <p:transition spd="slow" advTm="5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13D8-4D8E-B14A-BAEB-104A93404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07762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Winter Meeting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February 11, 2020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Seawell’s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, Columbia, SC</a:t>
            </a:r>
            <a:b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4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6PDHs</a:t>
            </a:r>
            <a:br>
              <a:rPr lang="en-US" sz="4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4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Environmental Track w/ SCDHEC &amp; Business Track  </a:t>
            </a:r>
            <a:endParaRPr lang="en-US" b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C35C-3DF6-EA4B-B29C-3A27515C4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24332"/>
            <a:ext cx="12192000" cy="1655762"/>
          </a:xfrm>
        </p:spPr>
        <p:txBody>
          <a:bodyPr/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Save the Date: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9A7DF-9B44-AD4E-A4AF-99BAF138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57" y="251727"/>
            <a:ext cx="3255534" cy="1317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BD553A-CC7B-EC4E-B72D-341017ED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50" y="563959"/>
            <a:ext cx="6836707" cy="944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A87EA-90CF-F942-9472-214244040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" y="5892800"/>
            <a:ext cx="857250" cy="85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504F3-CF45-7A47-B18B-295A0B31E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607" y="5892800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8237"/>
      </p:ext>
    </p:extLst>
  </p:cSld>
  <p:clrMapOvr>
    <a:masterClrMapping/>
  </p:clrMapOvr>
  <p:transition spd="slow" advTm="5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44C35C-3DF6-EA4B-B29C-3A27515C4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24332"/>
            <a:ext cx="12192000" cy="1655762"/>
          </a:xfrm>
        </p:spPr>
        <p:txBody>
          <a:bodyPr/>
          <a:lstStyle/>
          <a:p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Save the Date: </a:t>
            </a:r>
          </a:p>
        </p:txBody>
      </p:sp>
    </p:spTree>
    <p:extLst>
      <p:ext uri="{BB962C8B-B14F-4D97-AF65-F5344CB8AC3E}">
        <p14:creationId xmlns:p14="http://schemas.microsoft.com/office/powerpoint/2010/main" val="2660644408"/>
      </p:ext>
    </p:extLst>
  </p:cSld>
  <p:clrMapOvr>
    <a:masterClrMapping/>
  </p:clrMapOvr>
  <p:transition spd="slow" advTm="5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68F8-B0B4-0942-9481-15142628D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262140"/>
            <a:ext cx="9144000" cy="2387600"/>
          </a:xfrm>
        </p:spPr>
        <p:txBody>
          <a:bodyPr>
            <a:noAutofit/>
          </a:bodyPr>
          <a:lstStyle/>
          <a:p>
            <a:br>
              <a:rPr lang="en-US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b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sz="4000" b="1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Thank you for attending the</a:t>
            </a:r>
            <a:br>
              <a:rPr lang="en-US" sz="4000" b="1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</a:br>
            <a:r>
              <a:rPr lang="en-US" sz="4000" b="1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22nd Annual</a:t>
            </a:r>
            <a:br>
              <a:rPr lang="en-US" sz="4000" b="1" dirty="0">
                <a:solidFill>
                  <a:schemeClr val="accent1"/>
                </a:solidFill>
                <a:latin typeface="Segoe Print" panose="020008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STHupo" panose="02010800040101010101" pitchFamily="2" charset="-122"/>
                <a:cs typeface="Telugu MN" pitchFamily="2" charset="0"/>
              </a:rPr>
              <a:t>ACEC-SC/SCDOT</a:t>
            </a:r>
            <a:b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STHupo" panose="02010800040101010101" pitchFamily="2" charset="-122"/>
                <a:cs typeface="Telugu MN" pitchFamily="2" charset="0"/>
              </a:rPr>
            </a:br>
            <a:r>
              <a:rPr lang="en-US" b="1" dirty="0">
                <a:solidFill>
                  <a:schemeClr val="accent1"/>
                </a:solidFill>
                <a:latin typeface="Segoe Print" panose="02000800000000000000" pitchFamily="2" charset="0"/>
                <a:ea typeface="STHupo" panose="02010800040101010101" pitchFamily="2" charset="-122"/>
                <a:cs typeface="Telugu MN" pitchFamily="2" charset="0"/>
              </a:rPr>
              <a:t>MEETING &amp; TRADE SHOW</a:t>
            </a:r>
            <a:endParaRPr lang="en-US" b="1" dirty="0">
              <a:latin typeface="Segoe Print" panose="02000800000000000000" pitchFamily="2" charset="0"/>
              <a:ea typeface="STHupo" panose="02010800040101010101" pitchFamily="2" charset="-122"/>
              <a:cs typeface="Telugu MN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5649740"/>
            <a:ext cx="9144000" cy="1208260"/>
          </a:xfrm>
        </p:spPr>
        <p:txBody>
          <a:bodyPr>
            <a:normAutofit fontScale="92500"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Segoe Print" panose="02000800000000000000" pitchFamily="2" charset="0"/>
                <a:cs typeface="Telugu MN" pitchFamily="2" charset="0"/>
              </a:rPr>
              <a:t>Columbia Metropolitan Convention Center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Segoe Print" panose="02000800000000000000" pitchFamily="2" charset="0"/>
                <a:cs typeface="Telugu MN" pitchFamily="2" charset="0"/>
              </a:rPr>
              <a:t>December 3,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12F8F-9AE9-F94A-B774-2C3ABA1A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91" y="280664"/>
            <a:ext cx="10063415" cy="14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25594"/>
      </p:ext>
    </p:extLst>
  </p:cSld>
  <p:clrMapOvr>
    <a:masterClrMapping/>
  </p:clrMapOvr>
  <p:transition spd="slow" advTm="5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88431"/>
            <a:ext cx="12192000" cy="1655762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American Typewriter" panose="02090604020004020304" pitchFamily="18" charset="77"/>
                <a:cs typeface="Telugu MN" pitchFamily="2" charset="0"/>
              </a:rPr>
              <a:t>Thanks to our sponsors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67A2-2986-A846-9EE6-201937DE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92" y="971753"/>
            <a:ext cx="10063415" cy="14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03094"/>
      </p:ext>
    </p:extLst>
  </p:cSld>
  <p:clrMapOvr>
    <a:masterClrMapping/>
  </p:clrMapOvr>
  <p:transition spd="slow" advTm="5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9328" y="580343"/>
            <a:ext cx="12192000" cy="105987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7B434"/>
                </a:solidFill>
                <a:latin typeface="American Typewriter" panose="02090604020004020304" pitchFamily="18" charset="77"/>
                <a:cs typeface="Telugu MN" pitchFamily="2" charset="0"/>
              </a:rPr>
              <a:t>Gold sponsors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5B4A7-7D9A-0B41-B772-31589A03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1" y="1364193"/>
            <a:ext cx="4081619" cy="1020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7C87B3-B0DA-9A4C-A5A6-D32C06EB0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221" y="1364193"/>
            <a:ext cx="2009409" cy="1110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FF8F5-E03D-D846-BDDF-45BBDD272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176" y="1395791"/>
            <a:ext cx="5526496" cy="1047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72FEF-07A2-2B4A-91E1-92CA0987C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72" y="2565400"/>
            <a:ext cx="1605907" cy="1965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D04FD-FA0C-A644-A0DB-81A5A26A9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420" y="2823634"/>
            <a:ext cx="5486400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1A075-0351-3B42-80FA-82D05070A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335" y="89530"/>
            <a:ext cx="3819826" cy="567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7F6949-3827-8045-900F-BF1ADAEB0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117" y="2754843"/>
            <a:ext cx="4064000" cy="1775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6E3CC6-4A6A-FF4E-B4E3-AD30660306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600" y="5070302"/>
            <a:ext cx="4470400" cy="15572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24A86A-83DF-1447-942D-6A8BBC694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7200" y="5070302"/>
            <a:ext cx="32766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5020"/>
      </p:ext>
    </p:extLst>
  </p:cSld>
  <p:clrMapOvr>
    <a:masterClrMapping/>
  </p:clrMapOvr>
  <p:transition spd="slow" advTm="5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265667"/>
            <a:ext cx="12191999" cy="78465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cs typeface="Telugu MN" pitchFamily="2" charset="0"/>
              </a:rPr>
              <a:t>Silver Sponsors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E6D7A-CAF7-F641-973A-881EDEB03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9" y="2722004"/>
            <a:ext cx="2706110" cy="1192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F47F8-A74F-5E46-8FCB-591861A36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49" y="2985877"/>
            <a:ext cx="3517902" cy="971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13DE6-9442-C74C-838C-379706C0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151" y="3098327"/>
            <a:ext cx="3442397" cy="74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6751B-05D2-2F46-8589-1B965D14F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923" y="349237"/>
            <a:ext cx="5762326" cy="856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7AA8BF-DC82-D74F-904A-148840BC0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87" y="4586212"/>
            <a:ext cx="3401814" cy="11541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D5F754-CC47-9A47-BFCF-F21C5076C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8575" y="4708912"/>
            <a:ext cx="4514850" cy="9087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1478A1-613F-5C47-8791-083758E7F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0300" y="4489071"/>
            <a:ext cx="2832100" cy="13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29851"/>
      </p:ext>
    </p:extLst>
  </p:cSld>
  <p:clrMapOvr>
    <a:masterClrMapping/>
  </p:clrMapOvr>
  <p:transition spd="slow" advTm="5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32929"/>
            <a:ext cx="12192000" cy="683064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American Typewriter" panose="02090604020004020304" pitchFamily="18" charset="77"/>
                <a:cs typeface="Telugu MN" pitchFamily="2" charset="0"/>
              </a:rPr>
              <a:t>Bronze Sponsors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8EF84-8157-C245-9459-E5962D63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78" y="1656784"/>
            <a:ext cx="2848264" cy="641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1F3796-C996-2449-BD44-F467FE7C9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803" y="1628887"/>
            <a:ext cx="2544497" cy="867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75CA5-7DB3-DC46-99B3-DBC0D8526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54" y="134414"/>
            <a:ext cx="4519530" cy="671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D5561-478B-AF43-9327-E9C0E45C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145" y="1555155"/>
            <a:ext cx="2151255" cy="94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CFC1D-35B2-D34E-A280-714B20E64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306" y="1612689"/>
            <a:ext cx="3904602" cy="883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E80F7-AD74-6842-8ACA-5BE51D722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03" y="2810241"/>
            <a:ext cx="2140032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684651-5087-C640-951A-844C1AF27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388" y="2811628"/>
            <a:ext cx="4961565" cy="954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2DFD19-BF99-9F46-82DB-8D3718E34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0992" y="3098331"/>
            <a:ext cx="4093916" cy="540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DA180-7D05-F641-9A0B-370700285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144" y="3973292"/>
            <a:ext cx="2098864" cy="1153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BC5BA-DFBE-6C4E-BCC7-6AEBBD7DA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4214" y="4136210"/>
            <a:ext cx="3136900" cy="1041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0DAEC-9E84-E148-BB5B-EEE00606F7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6761" y="3933172"/>
            <a:ext cx="2204609" cy="1193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E6C933-2143-834D-BA3B-C7EB064158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7643" y="4071549"/>
            <a:ext cx="3147265" cy="11707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A71765F-7B9F-6841-A564-5D84E19B50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144" y="5536583"/>
            <a:ext cx="2323244" cy="8448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2D7B52-F34A-2C43-889A-EF34A38CE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4693" y="5461146"/>
            <a:ext cx="2723413" cy="10803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C580D7-2E9A-474B-A405-6A9AAF7C5E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77100" y="5536583"/>
            <a:ext cx="4626979" cy="9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85391"/>
      </p:ext>
    </p:extLst>
  </p:cSld>
  <p:clrMapOvr>
    <a:masterClrMapping/>
  </p:clrMapOvr>
  <p:transition spd="slow" advTm="5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3828"/>
            <a:ext cx="12192000" cy="683064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American Typewriter" panose="02090604020004020304" pitchFamily="18" charset="77"/>
                <a:cs typeface="Telugu MN" pitchFamily="2" charset="0"/>
              </a:rPr>
              <a:t>Bronze Sponsors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75CA5-7DB3-DC46-99B3-DBC0D852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35" y="251941"/>
            <a:ext cx="4519530" cy="671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207F7-E779-C640-A8E2-D54215EBF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2" y="2042794"/>
            <a:ext cx="3915162" cy="750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EB7D79-EC4E-2C4C-B20F-EB8A5C0D6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53" y="2155244"/>
            <a:ext cx="4581716" cy="750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0563A-8526-E049-864F-22EC3C3B6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475" y="2081333"/>
            <a:ext cx="1801247" cy="897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A976BA-CD39-2142-BE9B-8FBCDCE9E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69" y="3436597"/>
            <a:ext cx="1927416" cy="1298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0D3BA5-BA6E-674D-B7B9-0060AD3E8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084" y="3471202"/>
            <a:ext cx="3478430" cy="12986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B13927-71DD-E44C-B637-06530FE27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898" y="3450989"/>
            <a:ext cx="4358609" cy="12698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841641-FF92-EE41-B148-30F065C58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384" y="5253515"/>
            <a:ext cx="2662977" cy="8915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D7F08C-63A5-0D4D-AC27-F343C7921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539" y="5066600"/>
            <a:ext cx="1193420" cy="11907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72B643-1557-0F49-9214-3EB18AB31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1137" y="5081333"/>
            <a:ext cx="4062632" cy="11760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5B813D-C568-9845-907A-4936C0A14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2280" y="5055645"/>
            <a:ext cx="2880300" cy="11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3756"/>
      </p:ext>
    </p:extLst>
  </p:cSld>
  <p:clrMapOvr>
    <a:masterClrMapping/>
  </p:clrMapOvr>
  <p:transition spd="slow" advTm="5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88131"/>
            <a:ext cx="12192000" cy="816869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latin typeface="American Typewriter" panose="02090604020004020304" pitchFamily="18" charset="77"/>
                <a:cs typeface="Telugu MN" pitchFamily="2" charset="0"/>
              </a:rPr>
              <a:t>Bag Sponsor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67A2-2986-A846-9EE6-201937DE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396" y="182620"/>
            <a:ext cx="5181878" cy="76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E2531-1688-DF48-A523-C9C3C5A0C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396" y="1905000"/>
            <a:ext cx="46101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F85D9-1E29-9446-874B-A9CF776D4312}"/>
              </a:ext>
            </a:extLst>
          </p:cNvPr>
          <p:cNvSpPr txBox="1"/>
          <p:nvPr/>
        </p:nvSpPr>
        <p:spPr>
          <a:xfrm>
            <a:off x="11446" y="384278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merican Typewriter" panose="02090604020004020304" pitchFamily="18" charset="77"/>
              </a:rPr>
              <a:t>Lanyard Sponsor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C6935-39D8-C649-B804-59BC70F4B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4572108"/>
            <a:ext cx="4000500" cy="21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16946"/>
      </p:ext>
    </p:extLst>
  </p:cSld>
  <p:clrMapOvr>
    <a:masterClrMapping/>
  </p:clrMapOvr>
  <p:transition spd="slow" advTm="5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88131"/>
            <a:ext cx="12192000" cy="114706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latin typeface="American Typewriter" panose="02090604020004020304" pitchFamily="18" charset="77"/>
                <a:cs typeface="Telugu MN" pitchFamily="2" charset="0"/>
              </a:rPr>
              <a:t>Wi-Fi Sponsor </a:t>
            </a:r>
          </a:p>
          <a:p>
            <a:r>
              <a:rPr lang="en-US" sz="4000" dirty="0">
                <a:latin typeface="American Typewriter" panose="02090604020004020304" pitchFamily="18" charset="77"/>
                <a:cs typeface="Telugu MN" pitchFamily="2" charset="0"/>
              </a:rPr>
              <a:t>Password: </a:t>
            </a:r>
            <a:r>
              <a:rPr lang="en-US" sz="4000" dirty="0" err="1">
                <a:latin typeface="American Typewriter" panose="02090604020004020304" pitchFamily="18" charset="77"/>
                <a:cs typeface="Telugu MN" pitchFamily="2" charset="0"/>
              </a:rPr>
              <a:t>ECSsoutheast</a:t>
            </a:r>
            <a:endParaRPr lang="en-US" sz="4000" dirty="0">
              <a:latin typeface="American Typewriter" panose="02090604020004020304" pitchFamily="18" charset="77"/>
              <a:cs typeface="Telugu M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67A2-2986-A846-9EE6-201937DE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811" y="142486"/>
            <a:ext cx="5181878" cy="769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E2DC8-7B91-6244-8CCE-0BD79C64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736600"/>
            <a:ext cx="2260600" cy="215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C82D2-9659-1A4F-AAC1-9C0580C3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598" y="723900"/>
            <a:ext cx="2260600" cy="215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0FE06E-C626-354E-9D1C-C38B4982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219" y="2370832"/>
            <a:ext cx="4233560" cy="43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45946"/>
      </p:ext>
    </p:extLst>
  </p:cSld>
  <p:clrMapOvr>
    <a:masterClrMapping/>
  </p:clrMapOvr>
  <p:transition spd="slow" advTm="5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1EAE42-D7B3-7C4D-9E11-7DB6DBDD9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32830"/>
            <a:ext cx="12192000" cy="3166369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merican Typewriter" panose="02090604020004020304" pitchFamily="18" charset="77"/>
                <a:cs typeface="Telugu MN" pitchFamily="2" charset="0"/>
              </a:rPr>
              <a:t>Thanks to our Exhibitors</a:t>
            </a:r>
          </a:p>
          <a:p>
            <a:r>
              <a:rPr lang="en-US" sz="4400" dirty="0">
                <a:latin typeface="American Typewriter" panose="02090604020004020304" pitchFamily="18" charset="77"/>
                <a:cs typeface="Telugu MN" pitchFamily="2" charset="0"/>
              </a:rPr>
              <a:t>(Please make sure you visit all of our exhibitors both upstairs and downstairs.)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67A2-2986-A846-9EE6-201937DE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92" y="956513"/>
            <a:ext cx="10063415" cy="14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139"/>
      </p:ext>
    </p:extLst>
  </p:cSld>
  <p:clrMapOvr>
    <a:masterClrMapping/>
  </p:clrMapOvr>
  <p:transition spd="slow" advTm="5000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112</Words>
  <Application>Microsoft Macintosh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Brush Script MT</vt:lpstr>
      <vt:lpstr>STHupo</vt:lpstr>
      <vt:lpstr>American Typewriter</vt:lpstr>
      <vt:lpstr>Apple Chancery</vt:lpstr>
      <vt:lpstr>Arial</vt:lpstr>
      <vt:lpstr>Calibri</vt:lpstr>
      <vt:lpstr>Calibri Light</vt:lpstr>
      <vt:lpstr>Segoe Print</vt:lpstr>
      <vt:lpstr>Telugu MN</vt:lpstr>
      <vt:lpstr>Office Theme</vt:lpstr>
      <vt:lpstr>  Thank you for attending the 22nd Annual ACEC-SC/SCDOT MEETING &amp; TRADE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Construction Partnership Legislative Reception January 15, 2020 USC Alumni Center</vt:lpstr>
      <vt:lpstr>Engineering Excellence Awards Gala February 4, 2020 USC Alumni Center</vt:lpstr>
      <vt:lpstr>Winter Meeting February 11, 2020 Seawell’s, Columbia, SC 6PDHs Environmental Track w/ SCDHEC &amp; Business Track  </vt:lpstr>
      <vt:lpstr>PowerPoint Presentation</vt:lpstr>
      <vt:lpstr>  Thank you for attending the 22nd Annual ACEC-SC/SCDOT MEETING &amp; TRADE SHOW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B. Jones</dc:creator>
  <cp:lastModifiedBy>adam b jones</cp:lastModifiedBy>
  <cp:revision>42</cp:revision>
  <cp:lastPrinted>2018-12-03T18:25:32Z</cp:lastPrinted>
  <dcterms:created xsi:type="dcterms:W3CDTF">2018-11-26T15:03:15Z</dcterms:created>
  <dcterms:modified xsi:type="dcterms:W3CDTF">2019-11-27T18:05:04Z</dcterms:modified>
</cp:coreProperties>
</file>